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CCFF"/>
    <a:srgbClr val="A7E2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467" autoAdjust="0"/>
    <p:restoredTop sz="94673" autoAdjust="0"/>
  </p:normalViewPr>
  <p:slideViewPr>
    <p:cSldViewPr snapToGrid="0">
      <p:cViewPr>
        <p:scale>
          <a:sx n="80" d="100"/>
          <a:sy n="80" d="100"/>
        </p:scale>
        <p:origin x="-48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6386473E-EA6D-4B2F-8219-1932C0B82445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605122B0-DEBF-4B19-8A6C-1C35CADB6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778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2BA15DD-5DF1-443D-8727-AA9EE9E27148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4678"/>
            <a:ext cx="5487041" cy="4476512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81DB97B-EF70-4AEF-A270-A0AF6D378F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4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6100" y="2150929"/>
            <a:ext cx="1675389" cy="214248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F5C2332-5309-4435-B45C-F923A7250E5A}"/>
              </a:ext>
            </a:extLst>
          </p:cNvPr>
          <p:cNvSpPr/>
          <p:nvPr/>
        </p:nvSpPr>
        <p:spPr>
          <a:xfrm>
            <a:off x="633048" y="3830444"/>
            <a:ext cx="6028102" cy="2824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6" y="1041400"/>
            <a:ext cx="6523047" cy="2651901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75000"/>
                  </a:schemeClr>
                </a:solidFill>
              </a:rPr>
              <a:t>Первые результаты и перспективы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реализации в </a:t>
            </a: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</a:rPr>
              <a:t>Самарской области национальных проектов в сфере образования</a:t>
            </a:r>
            <a:endParaRPr lang="ru-RU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65498" y="3825791"/>
            <a:ext cx="3060340" cy="29659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b="1" dirty="0" smtClean="0">
                <a:solidFill>
                  <a:schemeClr val="bg1"/>
                </a:solidFill>
              </a:rPr>
              <a:t>01.01.2019 – 31.12.2024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425901"/>
            <a:ext cx="79312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Заседание расширенной коллегии министерства образования и науки Самарской области</a:t>
            </a:r>
          </a:p>
          <a:p>
            <a:pPr algn="ctr"/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12 марта 2019 г.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Решение коллегии</a:t>
            </a:r>
          </a:p>
          <a:p>
            <a:pPr algn="ctr"/>
            <a:r>
              <a:rPr lang="ru-RU" sz="2400" b="1" dirty="0"/>
              <a:t>(проект)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D280B196-97F5-434F-9E6C-1BA11DB7E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882" y="1413748"/>
            <a:ext cx="8787740" cy="544425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Clr>
                <a:srgbClr val="C00000"/>
              </a:buClr>
              <a:buSzPct val="120000"/>
            </a:pPr>
            <a:r>
              <a:rPr lang="ru-RU" sz="2400" dirty="0" smtClean="0">
                <a:latin typeface="+mn-lt"/>
              </a:rPr>
              <a:t>1. Принять к сведению </a:t>
            </a:r>
            <a:r>
              <a:rPr lang="ru-RU" sz="2400" dirty="0">
                <a:latin typeface="+mn-lt"/>
              </a:rPr>
              <a:t>информацию о </a:t>
            </a:r>
            <a:r>
              <a:rPr lang="ru-RU" sz="2400" dirty="0" smtClean="0">
                <a:latin typeface="+mn-lt"/>
              </a:rPr>
              <a:t>первых результатах </a:t>
            </a:r>
            <a:r>
              <a:rPr lang="ru-RU" sz="2400" dirty="0">
                <a:latin typeface="+mn-lt"/>
              </a:rPr>
              <a:t>и </a:t>
            </a:r>
            <a:r>
              <a:rPr lang="ru-RU" sz="2400" dirty="0" smtClean="0">
                <a:latin typeface="+mn-lt"/>
              </a:rPr>
              <a:t>перспективах </a:t>
            </a:r>
            <a:r>
              <a:rPr lang="ru-RU" sz="2400" dirty="0">
                <a:latin typeface="+mn-lt"/>
              </a:rPr>
              <a:t>реализации в Самарской области национальных проектов в сфере образования, </a:t>
            </a:r>
            <a:r>
              <a:rPr lang="ru-RU" sz="2400" dirty="0" smtClean="0">
                <a:latin typeface="+mn-lt"/>
              </a:rPr>
              <a:t>представленную выступающими.</a:t>
            </a:r>
          </a:p>
          <a:p>
            <a:pPr>
              <a:spcBef>
                <a:spcPts val="1200"/>
              </a:spcBef>
              <a:buClr>
                <a:srgbClr val="C00000"/>
              </a:buClr>
              <a:buSzPct val="120000"/>
            </a:pPr>
            <a:r>
              <a:rPr lang="ru-RU" sz="2400" dirty="0" smtClean="0">
                <a:latin typeface="+mn-lt"/>
              </a:rPr>
              <a:t>2. Министерству образования и науки Самарской области:</a:t>
            </a:r>
            <a:endParaRPr lang="ru-RU" sz="2400" b="1" dirty="0" smtClean="0"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ru-RU" sz="2400" dirty="0" smtClean="0">
                <a:latin typeface="+mn-lt"/>
              </a:rPr>
              <a:t>- </a:t>
            </a:r>
            <a:r>
              <a:rPr lang="ru-RU" sz="2400" dirty="0">
                <a:latin typeface="+mn-lt"/>
              </a:rPr>
              <a:t>о</a:t>
            </a:r>
            <a:r>
              <a:rPr lang="ru-RU" sz="2400" dirty="0" smtClean="0">
                <a:latin typeface="+mn-lt"/>
              </a:rPr>
              <a:t>рганизовать работу, направленную на достижение целей и показателей национальных проектов в сфере образования;</a:t>
            </a:r>
          </a:p>
          <a:p>
            <a:pPr>
              <a:spcBef>
                <a:spcPts val="1200"/>
              </a:spcBef>
            </a:pPr>
            <a:r>
              <a:rPr lang="ru-RU" sz="2400" dirty="0" smtClean="0">
                <a:latin typeface="+mn-lt"/>
              </a:rPr>
              <a:t>- принять участие в конкурсных отборах субъектов РФ, направленных на привлечение федеральных средств в целях </a:t>
            </a:r>
            <a:r>
              <a:rPr lang="ru-RU" sz="2400" dirty="0">
                <a:latin typeface="+mn-lt"/>
              </a:rPr>
              <a:t>реализации национальных проектов в сфере образования.</a:t>
            </a:r>
          </a:p>
          <a:p>
            <a:pPr>
              <a:spcBef>
                <a:spcPts val="1200"/>
              </a:spcBef>
            </a:pPr>
            <a:r>
              <a:rPr lang="ru-RU" sz="2400" dirty="0">
                <a:latin typeface="+mn-lt"/>
              </a:rPr>
              <a:t>3. </a:t>
            </a:r>
            <a:r>
              <a:rPr lang="ru-RU" sz="2400" dirty="0" smtClean="0">
                <a:latin typeface="+mn-lt"/>
              </a:rPr>
              <a:t>Органам местного </a:t>
            </a:r>
            <a:r>
              <a:rPr lang="ru-RU" sz="2400" dirty="0">
                <a:latin typeface="+mn-lt"/>
              </a:rPr>
              <a:t>самоуправления организовать работу, направленную на достижение </a:t>
            </a:r>
            <a:r>
              <a:rPr lang="ru-RU" sz="2400" dirty="0" smtClean="0">
                <a:latin typeface="+mn-lt"/>
              </a:rPr>
              <a:t>декомпозированных </a:t>
            </a:r>
            <a:r>
              <a:rPr lang="ru-RU" sz="2400" dirty="0">
                <a:latin typeface="+mn-lt"/>
              </a:rPr>
              <a:t>показателей национальных проектов в сфере </a:t>
            </a:r>
            <a:r>
              <a:rPr lang="ru-RU" sz="2400" dirty="0" smtClean="0">
                <a:latin typeface="+mn-lt"/>
              </a:rPr>
              <a:t>образования.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24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3053</TotalTime>
  <Words>126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Первые результаты и перспективы реализации в Самарской области национальных проектов в сфере образования</vt:lpstr>
      <vt:lpstr>Слайд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Елена</cp:lastModifiedBy>
  <cp:revision>181</cp:revision>
  <cp:lastPrinted>2019-03-12T04:58:42Z</cp:lastPrinted>
  <dcterms:created xsi:type="dcterms:W3CDTF">2018-11-16T09:12:54Z</dcterms:created>
  <dcterms:modified xsi:type="dcterms:W3CDTF">2020-05-20T07:50:08Z</dcterms:modified>
</cp:coreProperties>
</file>